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3" r:id="rId20"/>
    <p:sldId id="274" r:id="rId21"/>
    <p:sldId id="283" r:id="rId22"/>
    <p:sldId id="284" r:id="rId23"/>
    <p:sldId id="275" r:id="rId24"/>
    <p:sldId id="276" r:id="rId25"/>
    <p:sldId id="278" r:id="rId26"/>
    <p:sldId id="279" r:id="rId27"/>
    <p:sldId id="280" r:id="rId28"/>
    <p:sldId id="281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1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E6B6-DFD6-4905-B8E6-05B55277B8B4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86F4-3F95-42AC-B135-945FC3F4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E6B6-DFD6-4905-B8E6-05B55277B8B4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86F4-3F95-42AC-B135-945FC3F4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E6B6-DFD6-4905-B8E6-05B55277B8B4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86F4-3F95-42AC-B135-945FC3F4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E6B6-DFD6-4905-B8E6-05B55277B8B4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86F4-3F95-42AC-B135-945FC3F4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E6B6-DFD6-4905-B8E6-05B55277B8B4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86F4-3F95-42AC-B135-945FC3F4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E6B6-DFD6-4905-B8E6-05B55277B8B4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86F4-3F95-42AC-B135-945FC3F4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E6B6-DFD6-4905-B8E6-05B55277B8B4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86F4-3F95-42AC-B135-945FC3F4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E6B6-DFD6-4905-B8E6-05B55277B8B4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86F4-3F95-42AC-B135-945FC3F4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E6B6-DFD6-4905-B8E6-05B55277B8B4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86F4-3F95-42AC-B135-945FC3F4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E6B6-DFD6-4905-B8E6-05B55277B8B4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86F4-3F95-42AC-B135-945FC3F4C3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5E6B6-DFD6-4905-B8E6-05B55277B8B4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2F86F4-3F95-42AC-B135-945FC3F4C3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E5E6B6-DFD6-4905-B8E6-05B55277B8B4}" type="datetimeFigureOut">
              <a:rPr lang="ru-RU" smtClean="0"/>
              <a:pPr/>
              <a:t>17.10.2011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2F86F4-3F95-42AC-B135-945FC3F4C3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фото-школа\фото школы\фото 22 0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785926"/>
            <a:ext cx="8643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</a:rPr>
              <a:t>«Помощь зимующим  птицам».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214290"/>
            <a:ext cx="5000660" cy="64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4289"/>
            <a:ext cx="8572560" cy="642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96430"/>
            <a:ext cx="8405838" cy="630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5697559"/>
          </a:xfrm>
        </p:spPr>
        <p:txBody>
          <a:bodyPr/>
          <a:lstStyle/>
          <a:p>
            <a:endParaRPr lang="ru-RU" i="1" dirty="0" smtClean="0"/>
          </a:p>
          <a:p>
            <a:r>
              <a:rPr lang="ru-RU" i="1" dirty="0" smtClean="0"/>
              <a:t>2 </a:t>
            </a:r>
            <a:r>
              <a:rPr lang="ru-RU" i="1" dirty="0"/>
              <a:t>этап: ПОМОГИ ПТИЦАМ! </a:t>
            </a:r>
            <a:r>
              <a:rPr lang="ru-RU" b="1" dirty="0"/>
              <a:t>– 11.01. 2011 - 28.02 2011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357298"/>
            <a:ext cx="6858048" cy="504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365650" cy="627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000240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6116" y="2000240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2000240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214290"/>
            <a:ext cx="352427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357298"/>
            <a:ext cx="2714644" cy="36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50" y="3429001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3643314"/>
            <a:ext cx="335755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214422"/>
            <a:ext cx="3429024" cy="255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928670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3929066"/>
            <a:ext cx="4214842" cy="246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000100" y="714356"/>
            <a:ext cx="7284010" cy="546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857232"/>
            <a:ext cx="704854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300" b="1" dirty="0"/>
              <a:t>Авторы проекта</a:t>
            </a:r>
            <a:r>
              <a:rPr lang="ru-RU" sz="3300" dirty="0"/>
              <a:t>:  учитель биологии Фёдорова В. С., учитель начальных классов </a:t>
            </a:r>
            <a:r>
              <a:rPr lang="ru-RU" sz="3300" dirty="0" err="1"/>
              <a:t>Михайлик</a:t>
            </a:r>
            <a:r>
              <a:rPr lang="ru-RU" sz="3300" dirty="0"/>
              <a:t> Е. А.</a:t>
            </a:r>
          </a:p>
          <a:p>
            <a:r>
              <a:rPr lang="ru-RU" sz="3300" b="1" dirty="0"/>
              <a:t>Тема проекта  </a:t>
            </a:r>
            <a:r>
              <a:rPr lang="ru-RU" sz="3300" dirty="0"/>
              <a:t>"Помощь зимующим птицам"</a:t>
            </a:r>
          </a:p>
          <a:p>
            <a:r>
              <a:rPr lang="ru-RU" sz="3300" b="1" dirty="0"/>
              <a:t>Творческое название проекта</a:t>
            </a:r>
            <a:r>
              <a:rPr lang="ru-RU" sz="3300" dirty="0"/>
              <a:t>  "Птицы родного края"</a:t>
            </a:r>
          </a:p>
          <a:p>
            <a:r>
              <a:rPr lang="ru-RU" sz="3300" b="1" dirty="0"/>
              <a:t>Учебные предметы </a:t>
            </a:r>
            <a:endParaRPr lang="ru-RU" sz="3300" dirty="0"/>
          </a:p>
          <a:p>
            <a:r>
              <a:rPr lang="ru-RU" sz="3300" dirty="0"/>
              <a:t>Окружающий мир, биология, изобразительное искусство, музыка, технология</a:t>
            </a:r>
            <a:r>
              <a:rPr lang="ru-RU" sz="3300" dirty="0" smtClean="0"/>
              <a:t>.</a:t>
            </a:r>
            <a:r>
              <a:rPr lang="ru-RU" sz="33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071538" y="1071546"/>
            <a:ext cx="7078176" cy="530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714348" y="714356"/>
            <a:ext cx="77153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928662" y="785794"/>
            <a:ext cx="7358114" cy="551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71472" y="714356"/>
            <a:ext cx="7929618" cy="594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5768997"/>
          </a:xfrm>
        </p:spPr>
        <p:txBody>
          <a:bodyPr/>
          <a:lstStyle/>
          <a:p>
            <a:pPr algn="ctr">
              <a:buNone/>
            </a:pPr>
            <a:r>
              <a:rPr lang="ru-RU" sz="3600" i="1" dirty="0"/>
              <a:t>3 этап: ТВОРЧЕСКИЙ</a:t>
            </a:r>
            <a:r>
              <a:rPr lang="ru-RU" sz="3600" b="1" dirty="0"/>
              <a:t> </a:t>
            </a:r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/>
              <a:t>01.03.2011- 01.04</a:t>
            </a:r>
            <a:r>
              <a:rPr lang="ru-RU" sz="3600" b="1" dirty="0"/>
              <a:t>. 2011</a:t>
            </a:r>
            <a:endParaRPr lang="ru-RU" sz="3600" dirty="0"/>
          </a:p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785926"/>
            <a:ext cx="5929322" cy="444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214546" y="2049"/>
            <a:ext cx="5143536" cy="685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-163539" y="-122654"/>
            <a:ext cx="9307539" cy="6980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214546" y="-59867"/>
            <a:ext cx="5189987" cy="691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214290"/>
            <a:ext cx="590554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10" y="4714884"/>
            <a:ext cx="7929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</a:t>
            </a:r>
            <a:r>
              <a:rPr lang="ru-RU" sz="2000" dirty="0" smtClean="0"/>
              <a:t>нашей школе уже 4 года работает кружок «Эколог», который объединяет любознательных, активных, творческих ребят. </a:t>
            </a:r>
          </a:p>
          <a:p>
            <a:r>
              <a:rPr lang="ru-RU" sz="2000" dirty="0" smtClean="0"/>
              <a:t>В 2010 г. Наши учащиеся стали участниками организации «ЭКА» и приняли участие в проводимых акциях: «Больше кислорода», «Птицы в посёлке», «Сохраним планету» и другие.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71472" y="285728"/>
            <a:ext cx="80010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785786" y="428604"/>
            <a:ext cx="7861330" cy="589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857356" y="1"/>
            <a:ext cx="51450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57158" y="178572"/>
            <a:ext cx="8567227" cy="642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85720" y="174572"/>
            <a:ext cx="857256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285984" y="285728"/>
            <a:ext cx="4789815" cy="638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428860" y="568755"/>
            <a:ext cx="4718377" cy="628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0" y="-160759"/>
            <a:ext cx="9358346" cy="7018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1548" y="4929198"/>
            <a:ext cx="7972452" cy="2185990"/>
          </a:xfrm>
        </p:spPr>
        <p:txBody>
          <a:bodyPr/>
          <a:lstStyle/>
          <a:p>
            <a:r>
              <a:rPr lang="ru-RU" dirty="0" smtClean="0"/>
              <a:t>Особенно запоминающимся стал проект «Помощь зимующим птицам», в котором приняли участие ученики 4,6,7,8,9 классов.</a:t>
            </a:r>
            <a:endParaRPr lang="ru-RU" dirty="0"/>
          </a:p>
        </p:txBody>
      </p:sp>
      <p:pic>
        <p:nvPicPr>
          <p:cNvPr id="3074" name="Picture 2" descr="C:\Documents and Settings\user\Рабочий стол\101MSDCF\DSC041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0"/>
            <a:ext cx="6500826" cy="47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-137347"/>
            <a:ext cx="5214974" cy="695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0"/>
            <a:ext cx="5072098" cy="676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0"/>
            <a:ext cx="6786578" cy="7857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Птицы- наши друзья, берегите их!</a:t>
            </a:r>
          </a:p>
        </p:txBody>
      </p:sp>
      <p:pic>
        <p:nvPicPr>
          <p:cNvPr id="40966" name="Picture 6" descr="http://dic.academic.ru/pictures/wiki/files/68/De_Stieglitz_lat_Carduelis_cardueli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09999">
            <a:off x="5286380" y="714356"/>
            <a:ext cx="3446541" cy="2976558"/>
          </a:xfrm>
          <a:prstGeom prst="rect">
            <a:avLst/>
          </a:prstGeom>
          <a:noFill/>
          <a:ln w="57150" cmpd="thickThin">
            <a:solidFill>
              <a:schemeClr val="tx1"/>
            </a:solidFill>
          </a:ln>
        </p:spPr>
      </p:pic>
      <p:pic>
        <p:nvPicPr>
          <p:cNvPr id="40968" name="Picture 8" descr="http://www.goldensites.ru/media/1/20100202-b_12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105960">
            <a:off x="571472" y="928670"/>
            <a:ext cx="3662064" cy="2571768"/>
          </a:xfrm>
          <a:prstGeom prst="rect">
            <a:avLst/>
          </a:prstGeom>
          <a:noFill/>
          <a:ln w="50800" cmpd="thickThin">
            <a:solidFill>
              <a:schemeClr val="tx1"/>
            </a:solidFill>
          </a:ln>
        </p:spPr>
      </p:pic>
      <p:pic>
        <p:nvPicPr>
          <p:cNvPr id="40970" name="Picture 10" descr="http://www.goldensites.ru/media/1/B_1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333579">
            <a:off x="-285784" y="3714752"/>
            <a:ext cx="3944469" cy="2285999"/>
          </a:xfrm>
          <a:prstGeom prst="rect">
            <a:avLst/>
          </a:prstGeom>
          <a:noFill/>
          <a:ln w="57150" cmpd="thickThin">
            <a:solidFill>
              <a:schemeClr val="tx1"/>
            </a:solidFill>
          </a:ln>
        </p:spPr>
      </p:pic>
      <p:pic>
        <p:nvPicPr>
          <p:cNvPr id="40962" name="Picture 2" descr="http://www.vokrugsveta.ru/img/cmn/2008/01/21/0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71802" y="3714752"/>
            <a:ext cx="2867025" cy="2857500"/>
          </a:xfrm>
          <a:prstGeom prst="rect">
            <a:avLst/>
          </a:prstGeom>
          <a:noFill/>
          <a:ln w="57150" cmpd="thickThin">
            <a:solidFill>
              <a:schemeClr val="tx1"/>
            </a:solidFill>
          </a:ln>
        </p:spPr>
      </p:pic>
      <p:pic>
        <p:nvPicPr>
          <p:cNvPr id="40964" name="Picture 4" descr="http://www.vorobinii.ru/images/vorobey2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386165">
            <a:off x="5786446" y="3857628"/>
            <a:ext cx="3630494" cy="2714620"/>
          </a:xfrm>
          <a:prstGeom prst="rect">
            <a:avLst/>
          </a:prstGeom>
          <a:noFill/>
          <a:ln w="57150" cmpd="thickThin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3757610" cy="4143404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/>
              <a:t>Проект направлен на достижение следующих целей: </a:t>
            </a:r>
            <a:endParaRPr lang="ru-RU" sz="2400" dirty="0"/>
          </a:p>
          <a:p>
            <a:pPr lvl="0"/>
            <a:r>
              <a:rPr lang="ru-RU" sz="2400" dirty="0"/>
              <a:t>Наладить взаимосвязь между учащимися младшего и среднего звена школы путём решения проблемных вопросов.</a:t>
            </a:r>
          </a:p>
          <a:p>
            <a:pPr lvl="0"/>
            <a:r>
              <a:rPr lang="ru-RU" sz="2400" dirty="0"/>
              <a:t>Организовать работу просвещения детей по вопросам бережного отношения к природе. </a:t>
            </a:r>
          </a:p>
          <a:p>
            <a:pPr lvl="0"/>
            <a:r>
              <a:rPr lang="ru-RU" sz="2400" dirty="0"/>
              <a:t>Познакомить учащихся с состоянием видового многообразия зимующих птиц Ростовской области.</a:t>
            </a:r>
          </a:p>
          <a:p>
            <a:pPr lvl="0"/>
            <a:r>
              <a:rPr lang="ru-RU" sz="2400" dirty="0"/>
              <a:t>Развитие интереса к птицам и умения работать в команде.</a:t>
            </a:r>
          </a:p>
          <a:p>
            <a:endParaRPr lang="ru-RU" sz="1800" dirty="0"/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2428868"/>
            <a:ext cx="4514280" cy="338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257676" cy="442247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Воспитательные цели</a:t>
            </a:r>
            <a:endParaRPr lang="ru-RU" dirty="0"/>
          </a:p>
          <a:p>
            <a:pPr lvl="0"/>
            <a:r>
              <a:rPr lang="ru-RU" dirty="0"/>
              <a:t>Воспитание позитивного эмоционально-ценностного отношения к окружающему миру; </a:t>
            </a:r>
          </a:p>
          <a:p>
            <a:pPr lvl="0"/>
            <a:r>
              <a:rPr lang="ru-RU" dirty="0"/>
              <a:t>формирование потребности участвовать в разнообразной творческой созидательной деятельности в природе, охранять природу; </a:t>
            </a:r>
          </a:p>
          <a:p>
            <a:pPr lvl="0"/>
            <a:r>
              <a:rPr lang="ru-RU" dirty="0"/>
              <a:t>формирование у детей чувств сострадания, милосердия через заботу о птицах и бережное отношение к природе; </a:t>
            </a:r>
          </a:p>
          <a:p>
            <a:pPr lvl="0"/>
            <a:r>
              <a:rPr lang="ru-RU" dirty="0"/>
              <a:t>развитие интереса к процессу познания. </a:t>
            </a:r>
          </a:p>
          <a:p>
            <a:endParaRPr lang="ru-RU" dirty="0"/>
          </a:p>
        </p:txBody>
      </p:sp>
      <p:pic>
        <p:nvPicPr>
          <p:cNvPr id="46081" name="Picture 1" descr="C:\Documents and Settings\user\Рабочий стол\101MSDCF\DSC039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2071678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900618" cy="442247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Развивающие цели </a:t>
            </a:r>
            <a:endParaRPr lang="ru-RU" dirty="0"/>
          </a:p>
          <a:p>
            <a:pPr lvl="0"/>
            <a:r>
              <a:rPr lang="ru-RU" dirty="0"/>
              <a:t>Развивать творческие способности детей.</a:t>
            </a:r>
          </a:p>
          <a:p>
            <a:pPr lvl="0"/>
            <a:r>
              <a:rPr lang="ru-RU" dirty="0"/>
              <a:t>Формировать компетентность в сфере самостоятельной познавательной деятельности, навыков самостоятельной работы с большим объемом информации.</a:t>
            </a:r>
          </a:p>
          <a:p>
            <a:pPr lvl="0"/>
            <a:r>
              <a:rPr lang="ru-RU" dirty="0"/>
              <a:t>Формировать критическое мышление и навыки работы в команде.</a:t>
            </a:r>
          </a:p>
          <a:p>
            <a:pPr lvl="0"/>
            <a:r>
              <a:rPr lang="ru-RU" dirty="0"/>
              <a:t>Разработать природоохранную акцию «Помоги птицам!» и провести ее.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2143116"/>
            <a:ext cx="35719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ru-RU" i="1" dirty="0"/>
              <a:t>1 этап: ПТИЦЫ НАШЕГО КРАЯ</a:t>
            </a:r>
            <a:r>
              <a:rPr lang="ru-RU" b="1" dirty="0"/>
              <a:t>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01.12 </a:t>
            </a:r>
            <a:r>
              <a:rPr lang="ru-RU" b="1" dirty="0"/>
              <a:t>2010 г –29.12.2010г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571612"/>
            <a:ext cx="6417752" cy="481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785794"/>
            <a:ext cx="7341200" cy="550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306</Words>
  <Application>Microsoft Office PowerPoint</Application>
  <PresentationFormat>Экран (4:3)</PresentationFormat>
  <Paragraphs>31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МОУ СОШ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2011-04-27T09:06:53Z</dcterms:created>
  <dcterms:modified xsi:type="dcterms:W3CDTF">2011-10-17T10:12:22Z</dcterms:modified>
</cp:coreProperties>
</file>